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81" r:id="rId3"/>
    <p:sldId id="297" r:id="rId4"/>
    <p:sldId id="298" r:id="rId5"/>
    <p:sldId id="299" r:id="rId6"/>
    <p:sldId id="300" r:id="rId7"/>
    <p:sldId id="301" r:id="rId8"/>
    <p:sldId id="302" r:id="rId9"/>
    <p:sldId id="306" r:id="rId10"/>
    <p:sldId id="307" r:id="rId11"/>
    <p:sldId id="296" r:id="rId12"/>
    <p:sldId id="304" r:id="rId13"/>
    <p:sldId id="305" r:id="rId14"/>
    <p:sldId id="308" r:id="rId15"/>
    <p:sldId id="287" r:id="rId16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3.wmf"/><Relationship Id="rId1" Type="http://schemas.openxmlformats.org/officeDocument/2006/relationships/image" Target="../media/image45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3.wmf"/><Relationship Id="rId1" Type="http://schemas.openxmlformats.org/officeDocument/2006/relationships/image" Target="../media/image49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3.wmf"/><Relationship Id="rId1" Type="http://schemas.openxmlformats.org/officeDocument/2006/relationships/image" Target="../media/image53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3.wmf"/><Relationship Id="rId1" Type="http://schemas.openxmlformats.org/officeDocument/2006/relationships/image" Target="../media/image58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3.wmf"/><Relationship Id="rId1" Type="http://schemas.openxmlformats.org/officeDocument/2006/relationships/image" Target="../media/image9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9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3.wmf"/><Relationship Id="rId1" Type="http://schemas.openxmlformats.org/officeDocument/2006/relationships/image" Target="../media/image15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3.wmf"/><Relationship Id="rId1" Type="http://schemas.openxmlformats.org/officeDocument/2006/relationships/image" Target="../media/image21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3.wmf"/><Relationship Id="rId1" Type="http://schemas.openxmlformats.org/officeDocument/2006/relationships/image" Target="../media/image29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.wmf"/><Relationship Id="rId1" Type="http://schemas.openxmlformats.org/officeDocument/2006/relationships/image" Target="../media/image35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.wmf"/><Relationship Id="rId1" Type="http://schemas.openxmlformats.org/officeDocument/2006/relationships/image" Target="../media/image39.wmf"/><Relationship Id="rId4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3.wmf"/><Relationship Id="rId1" Type="http://schemas.openxmlformats.org/officeDocument/2006/relationships/image" Target="../media/image42.wmf"/><Relationship Id="rId4" Type="http://schemas.openxmlformats.org/officeDocument/2006/relationships/image" Target="../media/image4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E6438-2B0C-4679-9988-F870DB35C3BA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16219-EBEE-4C9E-99F8-A5467D2B16F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8387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D127-C503-4857-9220-3A664A030974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2A6F-BB5B-49A3-B39D-CEA2E60A11E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74423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D127-C503-4857-9220-3A664A030974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2A6F-BB5B-49A3-B39D-CEA2E60A11E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4337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D127-C503-4857-9220-3A664A030974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2A6F-BB5B-49A3-B39D-CEA2E60A11E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27320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D127-C503-4857-9220-3A664A030974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2A6F-BB5B-49A3-B39D-CEA2E60A11E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0481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D127-C503-4857-9220-3A664A030974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2A6F-BB5B-49A3-B39D-CEA2E60A11E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83998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D127-C503-4857-9220-3A664A030974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2A6F-BB5B-49A3-B39D-CEA2E60A11E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0914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D127-C503-4857-9220-3A664A030974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2A6F-BB5B-49A3-B39D-CEA2E60A11E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98365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D127-C503-4857-9220-3A664A030974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2A6F-BB5B-49A3-B39D-CEA2E60A11E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15455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D127-C503-4857-9220-3A664A030974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2A6F-BB5B-49A3-B39D-CEA2E60A11E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004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D127-C503-4857-9220-3A664A030974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2A6F-BB5B-49A3-B39D-CEA2E60A11E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0646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4D127-C503-4857-9220-3A664A030974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2A6F-BB5B-49A3-B39D-CEA2E60A11E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44657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4D127-C503-4857-9220-3A664A030974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B2A6F-BB5B-49A3-B39D-CEA2E60A11E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457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50.bin"/><Relationship Id="rId10" Type="http://schemas.openxmlformats.org/officeDocument/2006/relationships/image" Target="../media/image44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5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47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5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2.bin"/><Relationship Id="rId5" Type="http://schemas.openxmlformats.org/officeDocument/2006/relationships/oleObject" Target="../embeddings/oleObject59.bin"/><Relationship Id="rId10" Type="http://schemas.openxmlformats.org/officeDocument/2006/relationships/image" Target="../media/image51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6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image" Target="../media/image57.png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12" Type="http://schemas.openxmlformats.org/officeDocument/2006/relationships/image" Target="../media/image5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7.bin"/><Relationship Id="rId5" Type="http://schemas.openxmlformats.org/officeDocument/2006/relationships/oleObject" Target="../embeddings/oleObject64.bin"/><Relationship Id="rId10" Type="http://schemas.openxmlformats.org/officeDocument/2006/relationships/image" Target="../media/image55.wmf"/><Relationship Id="rId4" Type="http://schemas.openxmlformats.org/officeDocument/2006/relationships/image" Target="../media/image53.wmf"/><Relationship Id="rId9" Type="http://schemas.openxmlformats.org/officeDocument/2006/relationships/oleObject" Target="../embeddings/oleObject6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6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9.bin"/><Relationship Id="rId10" Type="http://schemas.openxmlformats.org/officeDocument/2006/relationships/image" Target="../media/image60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7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1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4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0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17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27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6.wmf"/><Relationship Id="rId20" Type="http://schemas.openxmlformats.org/officeDocument/2006/relationships/image" Target="../media/image28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23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4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10" Type="http://schemas.openxmlformats.org/officeDocument/2006/relationships/image" Target="../media/image31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37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4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41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65044" y="2708920"/>
            <a:ext cx="7337265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smtClean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CỘNG, TRỪ VÀ NHÂN SỐ </a:t>
            </a:r>
            <a:r>
              <a:rPr lang="en-US" sz="3600" b="1" smtClean="0"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PHỨC</a:t>
            </a:r>
            <a:endParaRPr lang="en-US" sz="3600" b="1">
              <a:ln>
                <a:solidFill>
                  <a:schemeClr val="accent6">
                    <a:lumMod val="20000"/>
                    <a:lumOff val="80000"/>
                  </a:schemeClr>
                </a:solidFill>
              </a:ln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51720" y="1568986"/>
            <a:ext cx="511256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LUYỆN TẬP</a:t>
            </a:r>
            <a:endParaRPr lang="en-US" sz="6000" b="1" dirty="0">
              <a:ln w="18000">
                <a:solidFill>
                  <a:srgbClr val="FFFF0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472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025737"/>
              </p:ext>
            </p:extLst>
          </p:nvPr>
        </p:nvGraphicFramePr>
        <p:xfrm>
          <a:off x="395536" y="332656"/>
          <a:ext cx="92551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6" name="Equation" r:id="rId3" imgW="609480" imgH="291960" progId="Equation.DSMT4">
                  <p:embed/>
                </p:oleObj>
              </mc:Choice>
              <mc:Fallback>
                <p:oleObj name="Equation" r:id="rId3" imgW="6094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32656"/>
                        <a:ext cx="925512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084095"/>
              </p:ext>
            </p:extLst>
          </p:nvPr>
        </p:nvGraphicFramePr>
        <p:xfrm>
          <a:off x="323528" y="1412776"/>
          <a:ext cx="12890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7" name="Equation" r:id="rId5" imgW="850680" imgH="342720" progId="Equation.DSMT4">
                  <p:embed/>
                </p:oleObj>
              </mc:Choice>
              <mc:Fallback>
                <p:oleObj name="Equation" r:id="rId5" imgW="85068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412776"/>
                        <a:ext cx="12890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9001002"/>
              </p:ext>
            </p:extLst>
          </p:nvPr>
        </p:nvGraphicFramePr>
        <p:xfrm>
          <a:off x="1649413" y="1416050"/>
          <a:ext cx="6710362" cy="504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8" name="Equation" r:id="rId7" imgW="6134040" imgH="4787640" progId="Equation.DSMT4">
                  <p:embed/>
                </p:oleObj>
              </mc:Choice>
              <mc:Fallback>
                <p:oleObj name="Equation" r:id="rId7" imgW="6134040" imgH="478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9413" y="1416050"/>
                        <a:ext cx="6710362" cy="504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816522"/>
              </p:ext>
            </p:extLst>
          </p:nvPr>
        </p:nvGraphicFramePr>
        <p:xfrm>
          <a:off x="1403648" y="476672"/>
          <a:ext cx="4233863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9" name="Equation" r:id="rId9" imgW="3898800" imgH="672840" progId="Equation.DSMT4">
                  <p:embed/>
                </p:oleObj>
              </mc:Choice>
              <mc:Fallback>
                <p:oleObj name="Equation" r:id="rId9" imgW="389880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03648" y="476672"/>
                        <a:ext cx="4233863" cy="681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747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951300"/>
              </p:ext>
            </p:extLst>
          </p:nvPr>
        </p:nvGraphicFramePr>
        <p:xfrm>
          <a:off x="469558" y="580121"/>
          <a:ext cx="925512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84" name="Equation" r:id="rId3" imgW="609480" imgH="291960" progId="Equation.DSMT4">
                  <p:embed/>
                </p:oleObj>
              </mc:Choice>
              <mc:Fallback>
                <p:oleObj name="Equation" r:id="rId3" imgW="6094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558" y="580121"/>
                        <a:ext cx="925512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590398"/>
              </p:ext>
            </p:extLst>
          </p:nvPr>
        </p:nvGraphicFramePr>
        <p:xfrm>
          <a:off x="3603971" y="2114625"/>
          <a:ext cx="12890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85" name="Equation" r:id="rId5" imgW="850680" imgH="342720" progId="Equation.DSMT4">
                  <p:embed/>
                </p:oleObj>
              </mc:Choice>
              <mc:Fallback>
                <p:oleObj name="Equation" r:id="rId5" imgW="85068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971" y="2114625"/>
                        <a:ext cx="12890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8842610"/>
              </p:ext>
            </p:extLst>
          </p:nvPr>
        </p:nvGraphicFramePr>
        <p:xfrm>
          <a:off x="467544" y="2769617"/>
          <a:ext cx="6288088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86" name="Equation" r:id="rId7" imgW="5435280" imgH="507960" progId="Equation.DSMT4">
                  <p:embed/>
                </p:oleObj>
              </mc:Choice>
              <mc:Fallback>
                <p:oleObj name="Equation" r:id="rId7" imgW="54352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769617"/>
                        <a:ext cx="6288088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403648" y="478413"/>
            <a:ext cx="48965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2400" smtClean="0">
                <a:solidFill>
                  <a:srgbClr val="FFFF00"/>
                </a:solidFill>
                <a:cs typeface="Arial" charset="0"/>
              </a:rPr>
              <a:t>(Câu 12 Đề minh họa năm 2020) </a:t>
            </a:r>
            <a:endParaRPr lang="en-US" sz="2200">
              <a:solidFill>
                <a:schemeClr val="bg1"/>
              </a:solidFill>
              <a:cs typeface="Arial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9697514"/>
              </p:ext>
            </p:extLst>
          </p:nvPr>
        </p:nvGraphicFramePr>
        <p:xfrm>
          <a:off x="827584" y="1129184"/>
          <a:ext cx="37306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87" name="Equation" r:id="rId9" imgW="2958840" imgH="279360" progId="Equation.DSMT4">
                  <p:embed/>
                </p:oleObj>
              </mc:Choice>
              <mc:Fallback>
                <p:oleObj name="Equation" r:id="rId9" imgW="29588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27584" y="1129184"/>
                        <a:ext cx="3730625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/>
          <p:cNvSpPr/>
          <p:nvPr/>
        </p:nvSpPr>
        <p:spPr>
          <a:xfrm>
            <a:off x="3599892" y="1556792"/>
            <a:ext cx="504056" cy="43200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737394"/>
              </p:ext>
            </p:extLst>
          </p:nvPr>
        </p:nvGraphicFramePr>
        <p:xfrm>
          <a:off x="1628775" y="1612602"/>
          <a:ext cx="3814763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88" name="Equation" r:id="rId11" imgW="3619440" imgH="330120" progId="Equation.DSMT4">
                  <p:embed/>
                </p:oleObj>
              </mc:Choice>
              <mc:Fallback>
                <p:oleObj name="Equation" r:id="rId11" imgW="361944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28775" y="1612602"/>
                        <a:ext cx="3814763" cy="376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386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120352"/>
              </p:ext>
            </p:extLst>
          </p:nvPr>
        </p:nvGraphicFramePr>
        <p:xfrm>
          <a:off x="309563" y="404813"/>
          <a:ext cx="109855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3" name="Equation" r:id="rId3" imgW="723600" imgH="291960" progId="Equation.DSMT4">
                  <p:embed/>
                </p:oleObj>
              </mc:Choice>
              <mc:Fallback>
                <p:oleObj name="Equation" r:id="rId3" imgW="7236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404813"/>
                        <a:ext cx="1098550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440530"/>
              </p:ext>
            </p:extLst>
          </p:nvPr>
        </p:nvGraphicFramePr>
        <p:xfrm>
          <a:off x="3603971" y="2132856"/>
          <a:ext cx="12890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4" name="Equation" r:id="rId5" imgW="850680" imgH="342720" progId="Equation.DSMT4">
                  <p:embed/>
                </p:oleObj>
              </mc:Choice>
              <mc:Fallback>
                <p:oleObj name="Equation" r:id="rId5" imgW="85068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971" y="2132856"/>
                        <a:ext cx="12890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744421"/>
              </p:ext>
            </p:extLst>
          </p:nvPr>
        </p:nvGraphicFramePr>
        <p:xfrm>
          <a:off x="611560" y="2780928"/>
          <a:ext cx="3525838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5" name="Equation" r:id="rId7" imgW="3047760" imgH="799920" progId="Equation.DSMT4">
                  <p:embed/>
                </p:oleObj>
              </mc:Choice>
              <mc:Fallback>
                <p:oleObj name="Equation" r:id="rId7" imgW="3047760" imgH="799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780928"/>
                        <a:ext cx="3525838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403648" y="334397"/>
            <a:ext cx="48965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2400" smtClean="0">
                <a:solidFill>
                  <a:srgbClr val="FFFF00"/>
                </a:solidFill>
                <a:cs typeface="Arial" charset="0"/>
              </a:rPr>
              <a:t>(Câu 13 Đề 101 năm 2019) </a:t>
            </a:r>
            <a:endParaRPr lang="en-US" sz="2200">
              <a:solidFill>
                <a:schemeClr val="bg1"/>
              </a:solidFill>
              <a:cs typeface="Arial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667478"/>
              </p:ext>
            </p:extLst>
          </p:nvPr>
        </p:nvGraphicFramePr>
        <p:xfrm>
          <a:off x="539552" y="980728"/>
          <a:ext cx="4913313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6" name="Equation" r:id="rId9" imgW="4203360" imgH="317160" progId="Equation.DSMT4">
                  <p:embed/>
                </p:oleObj>
              </mc:Choice>
              <mc:Fallback>
                <p:oleObj name="Equation" r:id="rId9" imgW="420336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9552" y="980728"/>
                        <a:ext cx="4913313" cy="373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/>
          <p:cNvSpPr/>
          <p:nvPr/>
        </p:nvSpPr>
        <p:spPr>
          <a:xfrm>
            <a:off x="3779912" y="1340768"/>
            <a:ext cx="504056" cy="43200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523770"/>
              </p:ext>
            </p:extLst>
          </p:nvPr>
        </p:nvGraphicFramePr>
        <p:xfrm>
          <a:off x="844525" y="1412875"/>
          <a:ext cx="55276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87" name="Equation" r:id="rId11" imgW="5244840" imgH="291960" progId="Equation.DSMT4">
                  <p:embed/>
                </p:oleObj>
              </mc:Choice>
              <mc:Fallback>
                <p:oleObj name="Equation" r:id="rId11" imgW="52448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44525" y="1412875"/>
                        <a:ext cx="5527675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50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798399"/>
              </p:ext>
            </p:extLst>
          </p:nvPr>
        </p:nvGraphicFramePr>
        <p:xfrm>
          <a:off x="309563" y="404813"/>
          <a:ext cx="109855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8" name="Equation" r:id="rId3" imgW="723600" imgH="291960" progId="Equation.DSMT4">
                  <p:embed/>
                </p:oleObj>
              </mc:Choice>
              <mc:Fallback>
                <p:oleObj name="Equation" r:id="rId3" imgW="7236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404813"/>
                        <a:ext cx="1098550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008019"/>
              </p:ext>
            </p:extLst>
          </p:nvPr>
        </p:nvGraphicFramePr>
        <p:xfrm>
          <a:off x="3603971" y="3122737"/>
          <a:ext cx="12890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9" name="Equation" r:id="rId5" imgW="850680" imgH="342720" progId="Equation.DSMT4">
                  <p:embed/>
                </p:oleObj>
              </mc:Choice>
              <mc:Fallback>
                <p:oleObj name="Equation" r:id="rId5" imgW="85068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971" y="3122737"/>
                        <a:ext cx="12890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67462"/>
              </p:ext>
            </p:extLst>
          </p:nvPr>
        </p:nvGraphicFramePr>
        <p:xfrm>
          <a:off x="617685" y="3930377"/>
          <a:ext cx="6978651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0" name="Equation" r:id="rId7" imgW="6032160" imgH="749160" progId="Equation.DSMT4">
                  <p:embed/>
                </p:oleObj>
              </mc:Choice>
              <mc:Fallback>
                <p:oleObj name="Equation" r:id="rId7" imgW="603216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685" y="3930377"/>
                        <a:ext cx="6978651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403648" y="334397"/>
            <a:ext cx="48965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2400" smtClean="0">
                <a:solidFill>
                  <a:srgbClr val="FFFF00"/>
                </a:solidFill>
                <a:cs typeface="Arial" charset="0"/>
              </a:rPr>
              <a:t>(Câu 14 Đề minh họa năm 2019) </a:t>
            </a:r>
            <a:endParaRPr lang="en-US" sz="2200">
              <a:solidFill>
                <a:schemeClr val="bg1"/>
              </a:solidFill>
              <a:cs typeface="Arial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6860486"/>
              </p:ext>
            </p:extLst>
          </p:nvPr>
        </p:nvGraphicFramePr>
        <p:xfrm>
          <a:off x="381644" y="908720"/>
          <a:ext cx="80787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1" name="Equation" r:id="rId9" imgW="7492680" imgH="342720" progId="Equation.DSMT4">
                  <p:embed/>
                </p:oleObj>
              </mc:Choice>
              <mc:Fallback>
                <p:oleObj name="Equation" r:id="rId9" imgW="749268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1644" y="908720"/>
                        <a:ext cx="8078788" cy="37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/>
          <p:cNvSpPr/>
          <p:nvPr/>
        </p:nvSpPr>
        <p:spPr>
          <a:xfrm>
            <a:off x="3923928" y="1412776"/>
            <a:ext cx="504056" cy="43200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7230207"/>
              </p:ext>
            </p:extLst>
          </p:nvPr>
        </p:nvGraphicFramePr>
        <p:xfrm>
          <a:off x="937196" y="1511449"/>
          <a:ext cx="3706812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2" name="Equation" r:id="rId11" imgW="3517560" imgH="291960" progId="Equation.DSMT4">
                  <p:embed/>
                </p:oleObj>
              </mc:Choice>
              <mc:Fallback>
                <p:oleObj name="Equation" r:id="rId11" imgW="35175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37196" y="1511449"/>
                        <a:ext cx="3706812" cy="33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02" name="Picture 4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485" y="1335498"/>
            <a:ext cx="2788915" cy="2165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758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460909"/>
              </p:ext>
            </p:extLst>
          </p:nvPr>
        </p:nvGraphicFramePr>
        <p:xfrm>
          <a:off x="309563" y="404813"/>
          <a:ext cx="109855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8" name="Equation" r:id="rId3" imgW="723600" imgH="291960" progId="Equation.DSMT4">
                  <p:embed/>
                </p:oleObj>
              </mc:Choice>
              <mc:Fallback>
                <p:oleObj name="Equation" r:id="rId3" imgW="7236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404813"/>
                        <a:ext cx="1098550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28589"/>
              </p:ext>
            </p:extLst>
          </p:nvPr>
        </p:nvGraphicFramePr>
        <p:xfrm>
          <a:off x="3603971" y="2132856"/>
          <a:ext cx="12890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9" name="Equation" r:id="rId5" imgW="850680" imgH="342720" progId="Equation.DSMT4">
                  <p:embed/>
                </p:oleObj>
              </mc:Choice>
              <mc:Fallback>
                <p:oleObj name="Equation" r:id="rId5" imgW="85068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971" y="2132856"/>
                        <a:ext cx="12890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215246"/>
              </p:ext>
            </p:extLst>
          </p:nvPr>
        </p:nvGraphicFramePr>
        <p:xfrm>
          <a:off x="539552" y="2749550"/>
          <a:ext cx="3922712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30" name="Equation" r:id="rId7" imgW="3390840" imgH="927000" progId="Equation.DSMT4">
                  <p:embed/>
                </p:oleObj>
              </mc:Choice>
              <mc:Fallback>
                <p:oleObj name="Equation" r:id="rId7" imgW="3390840" imgH="92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749550"/>
                        <a:ext cx="3922712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403648" y="334397"/>
            <a:ext cx="48965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2400" smtClean="0">
                <a:solidFill>
                  <a:srgbClr val="FFFF00"/>
                </a:solidFill>
                <a:cs typeface="Arial" charset="0"/>
              </a:rPr>
              <a:t>(Câu 4 Đề 104 năm 2017) </a:t>
            </a:r>
            <a:endParaRPr lang="en-US" sz="2200">
              <a:solidFill>
                <a:schemeClr val="bg1"/>
              </a:solidFill>
              <a:cs typeface="Arial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185858"/>
              </p:ext>
            </p:extLst>
          </p:nvPr>
        </p:nvGraphicFramePr>
        <p:xfrm>
          <a:off x="2578100" y="881063"/>
          <a:ext cx="36830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31" name="Equation" r:id="rId9" imgW="3416040" imgH="393480" progId="Equation.DSMT4">
                  <p:embed/>
                </p:oleObj>
              </mc:Choice>
              <mc:Fallback>
                <p:oleObj name="Equation" r:id="rId9" imgW="3416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78100" y="881063"/>
                        <a:ext cx="3683000" cy="42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/>
          <p:cNvSpPr/>
          <p:nvPr/>
        </p:nvSpPr>
        <p:spPr>
          <a:xfrm>
            <a:off x="5364088" y="1412776"/>
            <a:ext cx="504056" cy="43200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176423"/>
              </p:ext>
            </p:extLst>
          </p:nvPr>
        </p:nvGraphicFramePr>
        <p:xfrm>
          <a:off x="1159545" y="1412776"/>
          <a:ext cx="5500687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32" name="Equation" r:id="rId11" imgW="5219640" imgH="368280" progId="Equation.DSMT4">
                  <p:embed/>
                </p:oleObj>
              </mc:Choice>
              <mc:Fallback>
                <p:oleObj name="Equation" r:id="rId11" imgW="521964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159545" y="1412776"/>
                        <a:ext cx="5500687" cy="420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139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344425" y="620688"/>
            <a:ext cx="6467935" cy="1184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5400" b="1" smtClean="0">
                <a:solidFill>
                  <a:schemeClr val="accent6">
                    <a:lumMod val="60000"/>
                    <a:lumOff val="40000"/>
                  </a:schemeClr>
                </a:solidFill>
                <a:cs typeface="Arial" charset="0"/>
              </a:rPr>
              <a:t>BÀI TẬP VỀ NHÀ </a:t>
            </a:r>
            <a:endParaRPr lang="en-US" sz="5400" b="1">
              <a:solidFill>
                <a:schemeClr val="accent6">
                  <a:lumMod val="60000"/>
                  <a:lumOff val="40000"/>
                </a:schemeClr>
              </a:solidFill>
              <a:cs typeface="Arial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95536" y="1972578"/>
            <a:ext cx="8352928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2800" b="1" smtClean="0">
                <a:solidFill>
                  <a:srgbClr val="FFFF00"/>
                </a:solidFill>
                <a:cs typeface="Arial" charset="0"/>
              </a:rPr>
              <a:t>1. Học kỹ phần lý thuyết Bài 1. Số phức.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en-US" sz="2800" b="1" smtClean="0">
                <a:solidFill>
                  <a:srgbClr val="FFFF00"/>
                </a:solidFill>
                <a:cs typeface="Arial" charset="0"/>
              </a:rPr>
              <a:t>2. Làm các bài tập 1, 2, 4, 6 trang 133, 134 SGK.</a:t>
            </a:r>
            <a:endParaRPr lang="en-US" sz="2800" b="1">
              <a:solidFill>
                <a:srgbClr val="FFFF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17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037257"/>
              </p:ext>
            </p:extLst>
          </p:nvPr>
        </p:nvGraphicFramePr>
        <p:xfrm>
          <a:off x="395536" y="332656"/>
          <a:ext cx="92551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87" name="Equation" r:id="rId3" imgW="609480" imgH="291960" progId="Equation.DSMT4">
                  <p:embed/>
                </p:oleObj>
              </mc:Choice>
              <mc:Fallback>
                <p:oleObj name="Equation" r:id="rId3" imgW="6094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32656"/>
                        <a:ext cx="925512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643808"/>
              </p:ext>
            </p:extLst>
          </p:nvPr>
        </p:nvGraphicFramePr>
        <p:xfrm>
          <a:off x="323528" y="1700808"/>
          <a:ext cx="12890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88" name="Equation" r:id="rId5" imgW="850680" imgH="342720" progId="Equation.DSMT4">
                  <p:embed/>
                </p:oleObj>
              </mc:Choice>
              <mc:Fallback>
                <p:oleObj name="Equation" r:id="rId5" imgW="85068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700808"/>
                        <a:ext cx="12890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498116"/>
              </p:ext>
            </p:extLst>
          </p:nvPr>
        </p:nvGraphicFramePr>
        <p:xfrm>
          <a:off x="396304" y="2319339"/>
          <a:ext cx="8136136" cy="36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89" name="Equation" r:id="rId7" imgW="7022880" imgH="330120" progId="Equation.DSMT4">
                  <p:embed/>
                </p:oleObj>
              </mc:Choice>
              <mc:Fallback>
                <p:oleObj name="Equation" r:id="rId7" imgW="70228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304" y="2319339"/>
                        <a:ext cx="8136136" cy="36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513471"/>
              </p:ext>
            </p:extLst>
          </p:nvPr>
        </p:nvGraphicFramePr>
        <p:xfrm>
          <a:off x="1481510" y="476672"/>
          <a:ext cx="5538762" cy="1161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90" name="Equation" r:id="rId9" imgW="4991040" imgH="1231560" progId="Equation.DSMT4">
                  <p:embed/>
                </p:oleObj>
              </mc:Choice>
              <mc:Fallback>
                <p:oleObj name="Equation" r:id="rId9" imgW="4991040" imgH="1231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81510" y="476672"/>
                        <a:ext cx="5538762" cy="11614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002515"/>
              </p:ext>
            </p:extLst>
          </p:nvPr>
        </p:nvGraphicFramePr>
        <p:xfrm>
          <a:off x="347414" y="2879725"/>
          <a:ext cx="840105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91" name="Equation" r:id="rId11" imgW="7251480" imgH="393480" progId="Equation.DSMT4">
                  <p:embed/>
                </p:oleObj>
              </mc:Choice>
              <mc:Fallback>
                <p:oleObj name="Equation" r:id="rId11" imgW="725148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414" y="2879725"/>
                        <a:ext cx="840105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407471"/>
              </p:ext>
            </p:extLst>
          </p:nvPr>
        </p:nvGraphicFramePr>
        <p:xfrm>
          <a:off x="395536" y="3492500"/>
          <a:ext cx="80930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92" name="Equation" r:id="rId13" imgW="6984720" imgH="393480" progId="Equation.DSMT4">
                  <p:embed/>
                </p:oleObj>
              </mc:Choice>
              <mc:Fallback>
                <p:oleObj name="Equation" r:id="rId13" imgW="698472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492500"/>
                        <a:ext cx="8093075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096862"/>
              </p:ext>
            </p:extLst>
          </p:nvPr>
        </p:nvGraphicFramePr>
        <p:xfrm>
          <a:off x="463550" y="4102100"/>
          <a:ext cx="78994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93" name="Equation" r:id="rId15" imgW="6819840" imgH="330120" progId="Equation.DSMT4">
                  <p:embed/>
                </p:oleObj>
              </mc:Choice>
              <mc:Fallback>
                <p:oleObj name="Equation" r:id="rId15" imgW="6819840" imgH="33012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4102100"/>
                        <a:ext cx="78994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197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4659465"/>
              </p:ext>
            </p:extLst>
          </p:nvPr>
        </p:nvGraphicFramePr>
        <p:xfrm>
          <a:off x="395536" y="332656"/>
          <a:ext cx="92551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48" name="Equation" r:id="rId3" imgW="609480" imgH="291960" progId="Equation.DSMT4">
                  <p:embed/>
                </p:oleObj>
              </mc:Choice>
              <mc:Fallback>
                <p:oleObj name="Equation" r:id="rId3" imgW="6094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32656"/>
                        <a:ext cx="925512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158575"/>
              </p:ext>
            </p:extLst>
          </p:nvPr>
        </p:nvGraphicFramePr>
        <p:xfrm>
          <a:off x="323528" y="1700808"/>
          <a:ext cx="12890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49" name="Equation" r:id="rId5" imgW="850680" imgH="342720" progId="Equation.DSMT4">
                  <p:embed/>
                </p:oleObj>
              </mc:Choice>
              <mc:Fallback>
                <p:oleObj name="Equation" r:id="rId5" imgW="85068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700808"/>
                        <a:ext cx="12890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211067"/>
              </p:ext>
            </p:extLst>
          </p:nvPr>
        </p:nvGraphicFramePr>
        <p:xfrm>
          <a:off x="755575" y="2275954"/>
          <a:ext cx="4554023" cy="1729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50" name="Equation" r:id="rId7" imgW="4749480" imgH="1866600" progId="Equation.DSMT4">
                  <p:embed/>
                </p:oleObj>
              </mc:Choice>
              <mc:Fallback>
                <p:oleObj name="Equation" r:id="rId7" imgW="4749480" imgH="1866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5" y="2275954"/>
                        <a:ext cx="4554023" cy="17291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7319750"/>
              </p:ext>
            </p:extLst>
          </p:nvPr>
        </p:nvGraphicFramePr>
        <p:xfrm>
          <a:off x="1614488" y="344637"/>
          <a:ext cx="5270500" cy="150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51" name="Equation" r:id="rId9" imgW="4749480" imgH="1587240" progId="Equation.DSMT4">
                  <p:embed/>
                </p:oleObj>
              </mc:Choice>
              <mc:Fallback>
                <p:oleObj name="Equation" r:id="rId9" imgW="4749480" imgH="1587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14488" y="344637"/>
                        <a:ext cx="5270500" cy="1500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070423"/>
              </p:ext>
            </p:extLst>
          </p:nvPr>
        </p:nvGraphicFramePr>
        <p:xfrm>
          <a:off x="620315" y="4148484"/>
          <a:ext cx="5103813" cy="172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52" name="Equation" r:id="rId11" imgW="5321160" imgH="1866600" progId="Equation.DSMT4">
                  <p:embed/>
                </p:oleObj>
              </mc:Choice>
              <mc:Fallback>
                <p:oleObj name="Equation" r:id="rId11" imgW="5321160" imgH="1866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315" y="4148484"/>
                        <a:ext cx="5103813" cy="172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548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313300"/>
              </p:ext>
            </p:extLst>
          </p:nvPr>
        </p:nvGraphicFramePr>
        <p:xfrm>
          <a:off x="395536" y="332656"/>
          <a:ext cx="92551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7" name="Equation" r:id="rId3" imgW="609480" imgH="291960" progId="Equation.DSMT4">
                  <p:embed/>
                </p:oleObj>
              </mc:Choice>
              <mc:Fallback>
                <p:oleObj name="Equation" r:id="rId3" imgW="6094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32656"/>
                        <a:ext cx="925512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846861"/>
              </p:ext>
            </p:extLst>
          </p:nvPr>
        </p:nvGraphicFramePr>
        <p:xfrm>
          <a:off x="323528" y="1700808"/>
          <a:ext cx="12890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8" name="Equation" r:id="rId5" imgW="850680" imgH="342720" progId="Equation.DSMT4">
                  <p:embed/>
                </p:oleObj>
              </mc:Choice>
              <mc:Fallback>
                <p:oleObj name="Equation" r:id="rId5" imgW="85068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700808"/>
                        <a:ext cx="12890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387488"/>
              </p:ext>
            </p:extLst>
          </p:nvPr>
        </p:nvGraphicFramePr>
        <p:xfrm>
          <a:off x="615950" y="2581275"/>
          <a:ext cx="4835525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9" name="Equation" r:id="rId7" imgW="5041800" imgH="1206360" progId="Equation.DSMT4">
                  <p:embed/>
                </p:oleObj>
              </mc:Choice>
              <mc:Fallback>
                <p:oleObj name="Equation" r:id="rId7" imgW="504180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2581275"/>
                        <a:ext cx="4835525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908362"/>
              </p:ext>
            </p:extLst>
          </p:nvPr>
        </p:nvGraphicFramePr>
        <p:xfrm>
          <a:off x="1614488" y="344637"/>
          <a:ext cx="5270500" cy="150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0" name="Equation" r:id="rId9" imgW="4749480" imgH="1587240" progId="Equation.DSMT4">
                  <p:embed/>
                </p:oleObj>
              </mc:Choice>
              <mc:Fallback>
                <p:oleObj name="Equation" r:id="rId9" imgW="4749480" imgH="1587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14488" y="344637"/>
                        <a:ext cx="5270500" cy="1500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913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3424065"/>
              </p:ext>
            </p:extLst>
          </p:nvPr>
        </p:nvGraphicFramePr>
        <p:xfrm>
          <a:off x="395536" y="332656"/>
          <a:ext cx="92551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3" name="Equation" r:id="rId3" imgW="609480" imgH="291960" progId="Equation.DSMT4">
                  <p:embed/>
                </p:oleObj>
              </mc:Choice>
              <mc:Fallback>
                <p:oleObj name="Equation" r:id="rId3" imgW="6094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32656"/>
                        <a:ext cx="925512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749575"/>
              </p:ext>
            </p:extLst>
          </p:nvPr>
        </p:nvGraphicFramePr>
        <p:xfrm>
          <a:off x="323528" y="1700808"/>
          <a:ext cx="12890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4" name="Equation" r:id="rId5" imgW="850680" imgH="342720" progId="Equation.DSMT4">
                  <p:embed/>
                </p:oleObj>
              </mc:Choice>
              <mc:Fallback>
                <p:oleObj name="Equation" r:id="rId5" imgW="85068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700808"/>
                        <a:ext cx="12890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2607238"/>
              </p:ext>
            </p:extLst>
          </p:nvPr>
        </p:nvGraphicFramePr>
        <p:xfrm>
          <a:off x="539552" y="2276872"/>
          <a:ext cx="4843463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5" name="Equation" r:id="rId7" imgW="5054400" imgH="736560" progId="Equation.DSMT4">
                  <p:embed/>
                </p:oleObj>
              </mc:Choice>
              <mc:Fallback>
                <p:oleObj name="Equation" r:id="rId7" imgW="505440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276872"/>
                        <a:ext cx="4843463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195587"/>
              </p:ext>
            </p:extLst>
          </p:nvPr>
        </p:nvGraphicFramePr>
        <p:xfrm>
          <a:off x="1371600" y="457200"/>
          <a:ext cx="5214938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6" name="Equation" r:id="rId9" imgW="4698720" imgH="1346040" progId="Equation.DSMT4">
                  <p:embed/>
                </p:oleObj>
              </mc:Choice>
              <mc:Fallback>
                <p:oleObj name="Equation" r:id="rId9" imgW="4698720" imgH="1346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71600" y="457200"/>
                        <a:ext cx="5214938" cy="1273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994594"/>
              </p:ext>
            </p:extLst>
          </p:nvPr>
        </p:nvGraphicFramePr>
        <p:xfrm>
          <a:off x="541387" y="2890838"/>
          <a:ext cx="503872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7" name="Equation" r:id="rId11" imgW="5257800" imgH="736560" progId="Equation.DSMT4">
                  <p:embed/>
                </p:oleObj>
              </mc:Choice>
              <mc:Fallback>
                <p:oleObj name="Equation" r:id="rId11" imgW="5257800" imgH="736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87" y="2890838"/>
                        <a:ext cx="5038725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180684"/>
              </p:ext>
            </p:extLst>
          </p:nvPr>
        </p:nvGraphicFramePr>
        <p:xfrm>
          <a:off x="539552" y="3668713"/>
          <a:ext cx="4770438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8" name="Equation" r:id="rId13" imgW="4978080" imgH="609480" progId="Equation.DSMT4">
                  <p:embed/>
                </p:oleObj>
              </mc:Choice>
              <mc:Fallback>
                <p:oleObj name="Equation" r:id="rId13" imgW="4978080" imgH="609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668713"/>
                        <a:ext cx="4770438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4988736"/>
              </p:ext>
            </p:extLst>
          </p:nvPr>
        </p:nvGraphicFramePr>
        <p:xfrm>
          <a:off x="450850" y="4173538"/>
          <a:ext cx="5233988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39" name="Equation" r:id="rId15" imgW="5460840" imgH="736560" progId="Equation.DSMT4">
                  <p:embed/>
                </p:oleObj>
              </mc:Choice>
              <mc:Fallback>
                <p:oleObj name="Equation" r:id="rId15" imgW="5460840" imgH="7365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4173538"/>
                        <a:ext cx="5233988" cy="68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848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9405827"/>
              </p:ext>
            </p:extLst>
          </p:nvPr>
        </p:nvGraphicFramePr>
        <p:xfrm>
          <a:off x="395536" y="332656"/>
          <a:ext cx="92551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79" name="Equation" r:id="rId3" imgW="609480" imgH="291960" progId="Equation.DSMT4">
                  <p:embed/>
                </p:oleObj>
              </mc:Choice>
              <mc:Fallback>
                <p:oleObj name="Equation" r:id="rId3" imgW="6094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32656"/>
                        <a:ext cx="925512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6689823"/>
              </p:ext>
            </p:extLst>
          </p:nvPr>
        </p:nvGraphicFramePr>
        <p:xfrm>
          <a:off x="323528" y="1700808"/>
          <a:ext cx="12890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80" name="Equation" r:id="rId5" imgW="850680" imgH="342720" progId="Equation.DSMT4">
                  <p:embed/>
                </p:oleObj>
              </mc:Choice>
              <mc:Fallback>
                <p:oleObj name="Equation" r:id="rId5" imgW="85068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700808"/>
                        <a:ext cx="12890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839323"/>
              </p:ext>
            </p:extLst>
          </p:nvPr>
        </p:nvGraphicFramePr>
        <p:xfrm>
          <a:off x="611560" y="2441575"/>
          <a:ext cx="32131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81" name="Equation" r:id="rId7" imgW="3352680" imgH="380880" progId="Equation.DSMT4">
                  <p:embed/>
                </p:oleObj>
              </mc:Choice>
              <mc:Fallback>
                <p:oleObj name="Equation" r:id="rId7" imgW="335268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441575"/>
                        <a:ext cx="3213100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386927"/>
              </p:ext>
            </p:extLst>
          </p:nvPr>
        </p:nvGraphicFramePr>
        <p:xfrm>
          <a:off x="1316038" y="492125"/>
          <a:ext cx="5327650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82" name="Equation" r:id="rId9" imgW="4800600" imgH="1269720" progId="Equation.DSMT4">
                  <p:embed/>
                </p:oleObj>
              </mc:Choice>
              <mc:Fallback>
                <p:oleObj name="Equation" r:id="rId9" imgW="4800600" imgH="1269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16038" y="492125"/>
                        <a:ext cx="5327650" cy="1201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6333581"/>
              </p:ext>
            </p:extLst>
          </p:nvPr>
        </p:nvGraphicFramePr>
        <p:xfrm>
          <a:off x="570805" y="3148583"/>
          <a:ext cx="37131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83" name="Equation" r:id="rId11" imgW="3873240" imgH="380880" progId="Equation.DSMT4">
                  <p:embed/>
                </p:oleObj>
              </mc:Choice>
              <mc:Fallback>
                <p:oleObj name="Equation" r:id="rId11" imgW="387324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805" y="3148583"/>
                        <a:ext cx="3713163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883997"/>
              </p:ext>
            </p:extLst>
          </p:nvPr>
        </p:nvGraphicFramePr>
        <p:xfrm>
          <a:off x="535310" y="3773488"/>
          <a:ext cx="367665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84" name="Equation" r:id="rId13" imgW="3835080" imgH="380880" progId="Equation.DSMT4">
                  <p:embed/>
                </p:oleObj>
              </mc:Choice>
              <mc:Fallback>
                <p:oleObj name="Equation" r:id="rId13" imgW="383508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310" y="3773488"/>
                        <a:ext cx="3676650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7977233"/>
              </p:ext>
            </p:extLst>
          </p:nvPr>
        </p:nvGraphicFramePr>
        <p:xfrm>
          <a:off x="559247" y="4338638"/>
          <a:ext cx="3868737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85" name="Equation" r:id="rId15" imgW="4038480" imgH="380880" progId="Equation.DSMT4">
                  <p:embed/>
                </p:oleObj>
              </mc:Choice>
              <mc:Fallback>
                <p:oleObj name="Equation" r:id="rId15" imgW="403848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247" y="4338638"/>
                        <a:ext cx="3868737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9536810"/>
              </p:ext>
            </p:extLst>
          </p:nvPr>
        </p:nvGraphicFramePr>
        <p:xfrm>
          <a:off x="407517" y="4878388"/>
          <a:ext cx="1500187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86" name="Equation" r:id="rId17" imgW="990360" imgH="330120" progId="Equation.DSMT4">
                  <p:embed/>
                </p:oleObj>
              </mc:Choice>
              <mc:Fallback>
                <p:oleObj name="Equation" r:id="rId17" imgW="990360" imgH="3301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517" y="4878388"/>
                        <a:ext cx="1500187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817231"/>
              </p:ext>
            </p:extLst>
          </p:nvPr>
        </p:nvGraphicFramePr>
        <p:xfrm>
          <a:off x="1476375" y="5449888"/>
          <a:ext cx="6189663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87" name="Equation" r:id="rId19" imgW="5574960" imgH="393480" progId="Equation.DSMT4">
                  <p:embed/>
                </p:oleObj>
              </mc:Choice>
              <mc:Fallback>
                <p:oleObj name="Equation" r:id="rId19" imgW="557496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449888"/>
                        <a:ext cx="6189663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772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103074"/>
              </p:ext>
            </p:extLst>
          </p:nvPr>
        </p:nvGraphicFramePr>
        <p:xfrm>
          <a:off x="395536" y="332656"/>
          <a:ext cx="92551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35" name="Equation" r:id="rId3" imgW="609480" imgH="291960" progId="Equation.DSMT4">
                  <p:embed/>
                </p:oleObj>
              </mc:Choice>
              <mc:Fallback>
                <p:oleObj name="Equation" r:id="rId3" imgW="6094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32656"/>
                        <a:ext cx="925512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221758"/>
              </p:ext>
            </p:extLst>
          </p:nvPr>
        </p:nvGraphicFramePr>
        <p:xfrm>
          <a:off x="323528" y="1700808"/>
          <a:ext cx="12890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36" name="Equation" r:id="rId5" imgW="850680" imgH="342720" progId="Equation.DSMT4">
                  <p:embed/>
                </p:oleObj>
              </mc:Choice>
              <mc:Fallback>
                <p:oleObj name="Equation" r:id="rId5" imgW="85068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700808"/>
                        <a:ext cx="12890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1955558"/>
              </p:ext>
            </p:extLst>
          </p:nvPr>
        </p:nvGraphicFramePr>
        <p:xfrm>
          <a:off x="323528" y="2459038"/>
          <a:ext cx="5014913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37" name="Equation" r:id="rId7" imgW="5232240" imgH="342720" progId="Equation.DSMT4">
                  <p:embed/>
                </p:oleObj>
              </mc:Choice>
              <mc:Fallback>
                <p:oleObj name="Equation" r:id="rId7" imgW="523224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459038"/>
                        <a:ext cx="5014913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273176"/>
              </p:ext>
            </p:extLst>
          </p:nvPr>
        </p:nvGraphicFramePr>
        <p:xfrm>
          <a:off x="1513532" y="498474"/>
          <a:ext cx="6802884" cy="1274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38" name="Equation" r:id="rId9" imgW="6260760" imgH="1257120" progId="Equation.DSMT4">
                  <p:embed/>
                </p:oleObj>
              </mc:Choice>
              <mc:Fallback>
                <p:oleObj name="Equation" r:id="rId9" imgW="626076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13532" y="498474"/>
                        <a:ext cx="6802884" cy="12743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196082"/>
              </p:ext>
            </p:extLst>
          </p:nvPr>
        </p:nvGraphicFramePr>
        <p:xfrm>
          <a:off x="301625" y="3087688"/>
          <a:ext cx="535622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39" name="Equation" r:id="rId11" imgW="5587920" imgH="393480" progId="Equation.DSMT4">
                  <p:embed/>
                </p:oleObj>
              </mc:Choice>
              <mc:Fallback>
                <p:oleObj name="Equation" r:id="rId11" imgW="558792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3087688"/>
                        <a:ext cx="5356225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5600090"/>
              </p:ext>
            </p:extLst>
          </p:nvPr>
        </p:nvGraphicFramePr>
        <p:xfrm>
          <a:off x="283195" y="3687763"/>
          <a:ext cx="536892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40" name="Equation" r:id="rId13" imgW="5600520" imgH="342720" progId="Equation.DSMT4">
                  <p:embed/>
                </p:oleObj>
              </mc:Choice>
              <mc:Fallback>
                <p:oleObj name="Equation" r:id="rId13" imgW="5600520" imgH="342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195" y="3687763"/>
                        <a:ext cx="536892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907468"/>
              </p:ext>
            </p:extLst>
          </p:nvPr>
        </p:nvGraphicFramePr>
        <p:xfrm>
          <a:off x="281161" y="4406900"/>
          <a:ext cx="551497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41" name="Equation" r:id="rId15" imgW="5752800" imgH="342720" progId="Equation.DSMT4">
                  <p:embed/>
                </p:oleObj>
              </mc:Choice>
              <mc:Fallback>
                <p:oleObj name="Equation" r:id="rId15" imgW="5752800" imgH="342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161" y="4406900"/>
                        <a:ext cx="551497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066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816191"/>
              </p:ext>
            </p:extLst>
          </p:nvPr>
        </p:nvGraphicFramePr>
        <p:xfrm>
          <a:off x="395536" y="332656"/>
          <a:ext cx="92551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24" name="Equation" r:id="rId3" imgW="609480" imgH="291960" progId="Equation.DSMT4">
                  <p:embed/>
                </p:oleObj>
              </mc:Choice>
              <mc:Fallback>
                <p:oleObj name="Equation" r:id="rId3" imgW="6094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32656"/>
                        <a:ext cx="925512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24004"/>
              </p:ext>
            </p:extLst>
          </p:nvPr>
        </p:nvGraphicFramePr>
        <p:xfrm>
          <a:off x="323528" y="1700808"/>
          <a:ext cx="12890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25" name="Equation" r:id="rId5" imgW="850680" imgH="342720" progId="Equation.DSMT4">
                  <p:embed/>
                </p:oleObj>
              </mc:Choice>
              <mc:Fallback>
                <p:oleObj name="Equation" r:id="rId5" imgW="85068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700808"/>
                        <a:ext cx="12890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565988"/>
              </p:ext>
            </p:extLst>
          </p:nvPr>
        </p:nvGraphicFramePr>
        <p:xfrm>
          <a:off x="395288" y="2204864"/>
          <a:ext cx="629285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26" name="Equation" r:id="rId7" imgW="6565680" imgH="1384200" progId="Equation.DSMT4">
                  <p:embed/>
                </p:oleObj>
              </mc:Choice>
              <mc:Fallback>
                <p:oleObj name="Equation" r:id="rId7" imgW="6565680" imgH="1384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204864"/>
                        <a:ext cx="6292850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193745"/>
              </p:ext>
            </p:extLst>
          </p:nvPr>
        </p:nvGraphicFramePr>
        <p:xfrm>
          <a:off x="1300163" y="485775"/>
          <a:ext cx="7229475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27" name="Equation" r:id="rId9" imgW="6654600" imgH="1282680" progId="Equation.DSMT4">
                  <p:embed/>
                </p:oleObj>
              </mc:Choice>
              <mc:Fallback>
                <p:oleObj name="Equation" r:id="rId9" imgW="665460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00163" y="485775"/>
                        <a:ext cx="7229475" cy="130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740176"/>
              </p:ext>
            </p:extLst>
          </p:nvPr>
        </p:nvGraphicFramePr>
        <p:xfrm>
          <a:off x="257175" y="2205038"/>
          <a:ext cx="7731125" cy="298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28" name="Equation" r:id="rId11" imgW="8064360" imgH="3225600" progId="Equation.DSMT4">
                  <p:embed/>
                </p:oleObj>
              </mc:Choice>
              <mc:Fallback>
                <p:oleObj name="Equation" r:id="rId11" imgW="8064360" imgH="3225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2205038"/>
                        <a:ext cx="7731125" cy="298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648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2112600"/>
              </p:ext>
            </p:extLst>
          </p:nvPr>
        </p:nvGraphicFramePr>
        <p:xfrm>
          <a:off x="395536" y="332656"/>
          <a:ext cx="92551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5" name="Equation" r:id="rId3" imgW="609480" imgH="291960" progId="Equation.DSMT4">
                  <p:embed/>
                </p:oleObj>
              </mc:Choice>
              <mc:Fallback>
                <p:oleObj name="Equation" r:id="rId3" imgW="60948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32656"/>
                        <a:ext cx="925512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858715"/>
              </p:ext>
            </p:extLst>
          </p:nvPr>
        </p:nvGraphicFramePr>
        <p:xfrm>
          <a:off x="323528" y="1412776"/>
          <a:ext cx="12890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6" name="Equation" r:id="rId5" imgW="850680" imgH="342720" progId="Equation.DSMT4">
                  <p:embed/>
                </p:oleObj>
              </mc:Choice>
              <mc:Fallback>
                <p:oleObj name="Equation" r:id="rId5" imgW="85068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412776"/>
                        <a:ext cx="12890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3337224"/>
              </p:ext>
            </p:extLst>
          </p:nvPr>
        </p:nvGraphicFramePr>
        <p:xfrm>
          <a:off x="546100" y="2205038"/>
          <a:ext cx="7126288" cy="346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7" name="Equation" r:id="rId7" imgW="6514920" imgH="3288960" progId="Equation.DSMT4">
                  <p:embed/>
                </p:oleObj>
              </mc:Choice>
              <mc:Fallback>
                <p:oleObj name="Equation" r:id="rId7" imgW="6514920" imgH="3288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205038"/>
                        <a:ext cx="7126288" cy="346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736081"/>
              </p:ext>
            </p:extLst>
          </p:nvPr>
        </p:nvGraphicFramePr>
        <p:xfrm>
          <a:off x="1043608" y="836712"/>
          <a:ext cx="7145338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8" name="Equation" r:id="rId9" imgW="6578280" imgH="393480" progId="Equation.DSMT4">
                  <p:embed/>
                </p:oleObj>
              </mc:Choice>
              <mc:Fallback>
                <p:oleObj name="Equation" r:id="rId9" imgW="6578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43608" y="836712"/>
                        <a:ext cx="7145338" cy="398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971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1576</TotalTime>
  <Words>79</Words>
  <Application>Microsoft Office PowerPoint</Application>
  <PresentationFormat>On-screen Show (4:3)</PresentationFormat>
  <Paragraphs>9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513</cp:revision>
  <dcterms:created xsi:type="dcterms:W3CDTF">2020-04-02T18:52:59Z</dcterms:created>
  <dcterms:modified xsi:type="dcterms:W3CDTF">2020-04-17T02:12:25Z</dcterms:modified>
</cp:coreProperties>
</file>